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5213" cy="21383625"/>
  <p:notesSz cx="6858000" cy="9144000"/>
  <p:defaultTextStyle>
    <a:defPPr>
      <a:defRPr lang="de-DE"/>
    </a:defPPr>
    <a:lvl1pPr marL="0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1pPr>
    <a:lvl2pPr marL="1239789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2pPr>
    <a:lvl3pPr marL="2479578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3pPr>
    <a:lvl4pPr marL="3719368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4pPr>
    <a:lvl5pPr marL="4959157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5pPr>
    <a:lvl6pPr marL="6198946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6pPr>
    <a:lvl7pPr marL="7438735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7pPr>
    <a:lvl8pPr marL="8678525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8pPr>
    <a:lvl9pPr marL="9918314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5" d="100"/>
          <a:sy n="25" d="100"/>
        </p:scale>
        <p:origin x="136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3499590"/>
            <a:ext cx="25733931" cy="7444669"/>
          </a:xfrm>
        </p:spPr>
        <p:txBody>
          <a:bodyPr anchor="b"/>
          <a:lstStyle>
            <a:lvl1pPr algn="ctr">
              <a:defRPr sz="18709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11231355"/>
            <a:ext cx="22706410" cy="5162758"/>
          </a:xfrm>
        </p:spPr>
        <p:txBody>
          <a:bodyPr/>
          <a:lstStyle>
            <a:lvl1pPr marL="0" indent="0" algn="ctr">
              <a:buNone/>
              <a:defRPr sz="7483"/>
            </a:lvl1pPr>
            <a:lvl2pPr marL="1425595" indent="0" algn="ctr">
              <a:buNone/>
              <a:defRPr sz="6236"/>
            </a:lvl2pPr>
            <a:lvl3pPr marL="2851191" indent="0" algn="ctr">
              <a:buNone/>
              <a:defRPr sz="5613"/>
            </a:lvl3pPr>
            <a:lvl4pPr marL="4276786" indent="0" algn="ctr">
              <a:buNone/>
              <a:defRPr sz="4989"/>
            </a:lvl4pPr>
            <a:lvl5pPr marL="5702381" indent="0" algn="ctr">
              <a:buNone/>
              <a:defRPr sz="4989"/>
            </a:lvl5pPr>
            <a:lvl6pPr marL="7127977" indent="0" algn="ctr">
              <a:buNone/>
              <a:defRPr sz="4989"/>
            </a:lvl6pPr>
            <a:lvl7pPr marL="8553572" indent="0" algn="ctr">
              <a:buNone/>
              <a:defRPr sz="4989"/>
            </a:lvl7pPr>
            <a:lvl8pPr marL="9979167" indent="0" algn="ctr">
              <a:buNone/>
              <a:defRPr sz="4989"/>
            </a:lvl8pPr>
            <a:lvl9pPr marL="11404763" indent="0" algn="ctr">
              <a:buNone/>
              <a:defRPr sz="4989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F557-B317-4D6E-B49A-B046E811CDFF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4B6D-0AE2-42E7-926B-585C23D7C9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23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F557-B317-4D6E-B49A-B046E811CDFF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4B6D-0AE2-42E7-926B-585C23D7C9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4262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1138480"/>
            <a:ext cx="6528093" cy="1812163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1138480"/>
            <a:ext cx="19205838" cy="1812163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F557-B317-4D6E-B49A-B046E811CDFF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4B6D-0AE2-42E7-926B-585C23D7C9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8143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F557-B317-4D6E-B49A-B046E811CDFF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4B6D-0AE2-42E7-926B-585C23D7C9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663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5331063"/>
            <a:ext cx="26112371" cy="8894992"/>
          </a:xfrm>
        </p:spPr>
        <p:txBody>
          <a:bodyPr anchor="b"/>
          <a:lstStyle>
            <a:lvl1pPr>
              <a:defRPr sz="18709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14310205"/>
            <a:ext cx="26112371" cy="4677666"/>
          </a:xfrm>
        </p:spPr>
        <p:txBody>
          <a:bodyPr/>
          <a:lstStyle>
            <a:lvl1pPr marL="0" indent="0">
              <a:buNone/>
              <a:defRPr sz="7483">
                <a:solidFill>
                  <a:schemeClr val="tx1"/>
                </a:solidFill>
              </a:defRPr>
            </a:lvl1pPr>
            <a:lvl2pPr marL="1425595" indent="0">
              <a:buNone/>
              <a:defRPr sz="6236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F557-B317-4D6E-B49A-B046E811CDFF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4B6D-0AE2-42E7-926B-585C23D7C9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9441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5692400"/>
            <a:ext cx="12866966" cy="1356771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5692400"/>
            <a:ext cx="12866966" cy="13567714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F557-B317-4D6E-B49A-B046E811CDFF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4B6D-0AE2-42E7-926B-585C23D7C9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138485"/>
            <a:ext cx="26112371" cy="413317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5241960"/>
            <a:ext cx="12807832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7810963"/>
            <a:ext cx="12807832" cy="114887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5241960"/>
            <a:ext cx="12870909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7810963"/>
            <a:ext cx="12870909" cy="114887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F557-B317-4D6E-B49A-B046E811CDFF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4B6D-0AE2-42E7-926B-585C23D7C9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2653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F557-B317-4D6E-B49A-B046E811CDFF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4B6D-0AE2-42E7-926B-585C23D7C9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772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F557-B317-4D6E-B49A-B046E811CDFF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4B6D-0AE2-42E7-926B-585C23D7C9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571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3078850"/>
            <a:ext cx="15326827" cy="15196234"/>
          </a:xfrm>
        </p:spPr>
        <p:txBody>
          <a:bodyPr/>
          <a:lstStyle>
            <a:lvl1pPr>
              <a:defRPr sz="9978"/>
            </a:lvl1pPr>
            <a:lvl2pPr>
              <a:defRPr sz="8731"/>
            </a:lvl2pPr>
            <a:lvl3pPr>
              <a:defRPr sz="7483"/>
            </a:lvl3pPr>
            <a:lvl4pPr>
              <a:defRPr sz="6236"/>
            </a:lvl4pPr>
            <a:lvl5pPr>
              <a:defRPr sz="6236"/>
            </a:lvl5pPr>
            <a:lvl6pPr>
              <a:defRPr sz="6236"/>
            </a:lvl6pPr>
            <a:lvl7pPr>
              <a:defRPr sz="6236"/>
            </a:lvl7pPr>
            <a:lvl8pPr>
              <a:defRPr sz="6236"/>
            </a:lvl8pPr>
            <a:lvl9pPr>
              <a:defRPr sz="6236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F557-B317-4D6E-B49A-B046E811CDFF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4B6D-0AE2-42E7-926B-585C23D7C9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9950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3078850"/>
            <a:ext cx="15326827" cy="15196234"/>
          </a:xfrm>
        </p:spPr>
        <p:txBody>
          <a:bodyPr anchor="t"/>
          <a:lstStyle>
            <a:lvl1pPr marL="0" indent="0">
              <a:buNone/>
              <a:defRPr sz="9978"/>
            </a:lvl1pPr>
            <a:lvl2pPr marL="1425595" indent="0">
              <a:buNone/>
              <a:defRPr sz="8731"/>
            </a:lvl2pPr>
            <a:lvl3pPr marL="2851191" indent="0">
              <a:buNone/>
              <a:defRPr sz="7483"/>
            </a:lvl3pPr>
            <a:lvl4pPr marL="4276786" indent="0">
              <a:buNone/>
              <a:defRPr sz="6236"/>
            </a:lvl4pPr>
            <a:lvl5pPr marL="5702381" indent="0">
              <a:buNone/>
              <a:defRPr sz="6236"/>
            </a:lvl5pPr>
            <a:lvl6pPr marL="7127977" indent="0">
              <a:buNone/>
              <a:defRPr sz="6236"/>
            </a:lvl6pPr>
            <a:lvl7pPr marL="8553572" indent="0">
              <a:buNone/>
              <a:defRPr sz="6236"/>
            </a:lvl7pPr>
            <a:lvl8pPr marL="9979167" indent="0">
              <a:buNone/>
              <a:defRPr sz="6236"/>
            </a:lvl8pPr>
            <a:lvl9pPr marL="11404763" indent="0">
              <a:buNone/>
              <a:defRPr sz="6236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1F557-B317-4D6E-B49A-B046E811CDFF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4B6D-0AE2-42E7-926B-585C23D7C9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34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1138485"/>
            <a:ext cx="26112371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5692400"/>
            <a:ext cx="26112371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1F557-B317-4D6E-B49A-B046E811CDFF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19819457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A4B6D-0AE2-42E7-926B-585C23D7C9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580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51191" rtl="0" eaLnBrk="1" latinLnBrk="0" hangingPunct="1">
        <a:lnSpc>
          <a:spcPct val="90000"/>
        </a:lnSpc>
        <a:spcBef>
          <a:spcPct val="0"/>
        </a:spcBef>
        <a:buNone/>
        <a:defRPr sz="137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98" indent="-712798" algn="l" defTabSz="2851191" rtl="0" eaLnBrk="1" latinLnBrk="0" hangingPunct="1">
        <a:lnSpc>
          <a:spcPct val="90000"/>
        </a:lnSpc>
        <a:spcBef>
          <a:spcPts val="3118"/>
        </a:spcBef>
        <a:buFont typeface="Arial" panose="020B0604020202020204" pitchFamily="34" charset="0"/>
        <a:buChar char="•"/>
        <a:defRPr sz="8731" kern="1200">
          <a:solidFill>
            <a:schemeClr val="tx1"/>
          </a:solidFill>
          <a:latin typeface="+mn-lt"/>
          <a:ea typeface="+mn-ea"/>
          <a:cs typeface="+mn-cs"/>
        </a:defRPr>
      </a:lvl1pPr>
      <a:lvl2pPr marL="2138393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7483" kern="1200">
          <a:solidFill>
            <a:schemeClr val="tx1"/>
          </a:solidFill>
          <a:latin typeface="+mn-lt"/>
          <a:ea typeface="+mn-ea"/>
          <a:cs typeface="+mn-cs"/>
        </a:defRPr>
      </a:lvl2pPr>
      <a:lvl3pPr marL="3563988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6236" kern="1200">
          <a:solidFill>
            <a:schemeClr val="tx1"/>
          </a:solidFill>
          <a:latin typeface="+mn-lt"/>
          <a:ea typeface="+mn-ea"/>
          <a:cs typeface="+mn-cs"/>
        </a:defRPr>
      </a:lvl3pPr>
      <a:lvl4pPr marL="498958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6415179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84077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926637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10691965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211756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356811"/>
              </p:ext>
            </p:extLst>
          </p:nvPr>
        </p:nvGraphicFramePr>
        <p:xfrm>
          <a:off x="4248626" y="3471705"/>
          <a:ext cx="21600000" cy="16200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00000"/>
                <a:gridCol w="5400000"/>
                <a:gridCol w="5400000"/>
                <a:gridCol w="5400000"/>
              </a:tblGrid>
              <a:tr h="5400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00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00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1493520" y="1158240"/>
            <a:ext cx="18318480" cy="843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Überschrift: </a:t>
            </a:r>
            <a:r>
              <a:rPr lang="de-DE" b="1" dirty="0" err="1" smtClean="0"/>
              <a:t>xxxxxxxxxxx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3042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Familie Fehrmann</dc:creator>
  <cp:lastModifiedBy>Familie Fehrmann</cp:lastModifiedBy>
  <cp:revision>1</cp:revision>
  <dcterms:created xsi:type="dcterms:W3CDTF">2020-01-03T07:50:45Z</dcterms:created>
  <dcterms:modified xsi:type="dcterms:W3CDTF">2020-01-03T07:54:29Z</dcterms:modified>
</cp:coreProperties>
</file>